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3"/>
  </p:notesMasterIdLst>
  <p:handoutMasterIdLst>
    <p:handoutMasterId r:id="rId14"/>
  </p:handoutMasterIdLst>
  <p:sldIdLst>
    <p:sldId id="596" r:id="rId3"/>
    <p:sldId id="300" r:id="rId4"/>
    <p:sldId id="301" r:id="rId5"/>
    <p:sldId id="274" r:id="rId6"/>
    <p:sldId id="302" r:id="rId7"/>
    <p:sldId id="303" r:id="rId8"/>
    <p:sldId id="304" r:id="rId9"/>
    <p:sldId id="305" r:id="rId10"/>
    <p:sldId id="306" r:id="rId11"/>
    <p:sldId id="307"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CB6C67-5524-47C6-8091-E3DF3155CE8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(303)</a:t>
            </a:r>
          </a:p>
        </p:txBody>
      </p:sp>
      <p:sp>
        <p:nvSpPr>
          <p:cNvPr id="3" name="Date Placeholder 2">
            <a:extLst>
              <a:ext uri="{FF2B5EF4-FFF2-40B4-BE49-F238E27FC236}">
                <a16:creationId xmlns:a16="http://schemas.microsoft.com/office/drawing/2014/main" id="{66D477A3-6382-45ED-884B-E85424D4473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3/30/2022 pm</a:t>
            </a:r>
          </a:p>
        </p:txBody>
      </p:sp>
      <p:sp>
        <p:nvSpPr>
          <p:cNvPr id="4" name="Footer Placeholder 3">
            <a:extLst>
              <a:ext uri="{FF2B5EF4-FFF2-40B4-BE49-F238E27FC236}">
                <a16:creationId xmlns:a16="http://schemas.microsoft.com/office/drawing/2014/main" id="{87DCD159-4761-4DC5-A56C-16C77C8687DB}"/>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62ABA04-E526-43D1-AE57-E1CD9E95CE7B}"/>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CE86312-5674-486E-A881-80D2ABFAE6A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86418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(303)</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3/30/2022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E3882D9-4384-4CE5-8A0F-C2AB21CBA2C2}" type="slidenum">
              <a:rPr lang="en-US" smtClean="0"/>
              <a:t>‹#›</a:t>
            </a:fld>
            <a:endParaRPr lang="en-US"/>
          </a:p>
        </p:txBody>
      </p:sp>
    </p:spTree>
    <p:extLst>
      <p:ext uri="{BB962C8B-B14F-4D97-AF65-F5344CB8AC3E}">
        <p14:creationId xmlns:p14="http://schemas.microsoft.com/office/powerpoint/2010/main" val="400704388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2125682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95734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496068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06405" indent="0" algn="ctr">
              <a:buNone/>
              <a:defRPr/>
            </a:lvl2pPr>
            <a:lvl3pPr marL="812810" indent="0" algn="ctr">
              <a:buNone/>
              <a:defRPr/>
            </a:lvl3pPr>
            <a:lvl4pPr marL="1219215" indent="0" algn="ctr">
              <a:buNone/>
              <a:defRPr/>
            </a:lvl4pPr>
            <a:lvl5pPr marL="1625620" indent="0" algn="ctr">
              <a:buNone/>
              <a:defRPr/>
            </a:lvl5pPr>
            <a:lvl6pPr marL="2032025" indent="0" algn="ctr">
              <a:buNone/>
              <a:defRPr/>
            </a:lvl6pPr>
            <a:lvl7pPr marL="2438430" indent="0" algn="ctr">
              <a:buNone/>
              <a:defRPr/>
            </a:lvl7pPr>
            <a:lvl8pPr marL="2844836" indent="0" algn="ctr">
              <a:buNone/>
              <a:defRPr/>
            </a:lvl8pPr>
            <a:lvl9pPr marL="3251241" indent="0" algn="ctr">
              <a:buNone/>
              <a:defRPr/>
            </a:lvl9pPr>
          </a:lstStyle>
          <a:p>
            <a:r>
              <a:rPr lang="en-US"/>
              <a:t>Click to edit Master subtitle style</a:t>
            </a:r>
          </a:p>
        </p:txBody>
      </p:sp>
    </p:spTree>
    <p:extLst>
      <p:ext uri="{BB962C8B-B14F-4D97-AF65-F5344CB8AC3E}">
        <p14:creationId xmlns:p14="http://schemas.microsoft.com/office/powerpoint/2010/main" val="166290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3690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89" y="4406901"/>
            <a:ext cx="7772400" cy="1362075"/>
          </a:xfrm>
        </p:spPr>
        <p:txBody>
          <a:bodyPr anchor="t"/>
          <a:lstStyle>
            <a:lvl1pPr algn="l">
              <a:defRPr sz="3556" b="1" cap="all"/>
            </a:lvl1pPr>
          </a:lstStyle>
          <a:p>
            <a:r>
              <a:rPr lang="en-US"/>
              <a:t>Click to edit Master title style</a:t>
            </a:r>
          </a:p>
        </p:txBody>
      </p:sp>
      <p:sp>
        <p:nvSpPr>
          <p:cNvPr id="3" name="Text Placeholder 2"/>
          <p:cNvSpPr>
            <a:spLocks noGrp="1"/>
          </p:cNvSpPr>
          <p:nvPr>
            <p:ph type="body" idx="1"/>
          </p:nvPr>
        </p:nvSpPr>
        <p:spPr>
          <a:xfrm>
            <a:off x="722489" y="2906713"/>
            <a:ext cx="7772400" cy="1500187"/>
          </a:xfrm>
        </p:spPr>
        <p:txBody>
          <a:bodyPr anchor="b"/>
          <a:lstStyle>
            <a:lvl1pPr marL="0" indent="0">
              <a:buNone/>
              <a:defRPr sz="1778"/>
            </a:lvl1pPr>
            <a:lvl2pPr marL="406405" indent="0">
              <a:buNone/>
              <a:defRPr sz="1600"/>
            </a:lvl2pPr>
            <a:lvl3pPr marL="812810" indent="0">
              <a:buNone/>
              <a:defRPr sz="1422"/>
            </a:lvl3pPr>
            <a:lvl4pPr marL="1219215" indent="0">
              <a:buNone/>
              <a:defRPr sz="1244"/>
            </a:lvl4pPr>
            <a:lvl5pPr marL="1625620" indent="0">
              <a:buNone/>
              <a:defRPr sz="1244"/>
            </a:lvl5pPr>
            <a:lvl6pPr marL="2032025" indent="0">
              <a:buNone/>
              <a:defRPr sz="1244"/>
            </a:lvl6pPr>
            <a:lvl7pPr marL="2438430" indent="0">
              <a:buNone/>
              <a:defRPr sz="1244"/>
            </a:lvl7pPr>
            <a:lvl8pPr marL="2844836" indent="0">
              <a:buNone/>
              <a:defRPr sz="1244"/>
            </a:lvl8pPr>
            <a:lvl9pPr marL="3251241" indent="0">
              <a:buNone/>
              <a:defRPr sz="1244"/>
            </a:lvl9pPr>
          </a:lstStyle>
          <a:p>
            <a:pPr lvl="0"/>
            <a:r>
              <a:rPr lang="en-US"/>
              <a:t>Click to edit Master text styles</a:t>
            </a:r>
          </a:p>
        </p:txBody>
      </p:sp>
    </p:spTree>
    <p:extLst>
      <p:ext uri="{BB962C8B-B14F-4D97-AF65-F5344CB8AC3E}">
        <p14:creationId xmlns:p14="http://schemas.microsoft.com/office/powerpoint/2010/main" val="178642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32013"/>
            <a:ext cx="3818467" cy="41148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9734" y="2132013"/>
            <a:ext cx="3818467" cy="4114800"/>
          </a:xfrm>
        </p:spPr>
        <p:txBody>
          <a:bodyPr/>
          <a:lstStyle>
            <a:lvl1pPr>
              <a:defRPr sz="2489"/>
            </a:lvl1pPr>
            <a:lvl2pPr>
              <a:defRPr sz="2133"/>
            </a:lvl2pPr>
            <a:lvl3pPr>
              <a:defRPr sz="1778"/>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5497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012" cy="63976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a:t>Click to edit Master text styles</a:t>
            </a:r>
          </a:p>
        </p:txBody>
      </p:sp>
      <p:sp>
        <p:nvSpPr>
          <p:cNvPr id="4" name="Content Placeholder 3"/>
          <p:cNvSpPr>
            <a:spLocks noGrp="1"/>
          </p:cNvSpPr>
          <p:nvPr>
            <p:ph sz="half" idx="2"/>
          </p:nvPr>
        </p:nvSpPr>
        <p:spPr>
          <a:xfrm>
            <a:off x="457200" y="2174875"/>
            <a:ext cx="4040012" cy="3951288"/>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378" y="1535113"/>
            <a:ext cx="4041422" cy="63976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en-US"/>
              <a:t>Click to edit Master text styles</a:t>
            </a:r>
          </a:p>
        </p:txBody>
      </p:sp>
      <p:sp>
        <p:nvSpPr>
          <p:cNvPr id="6" name="Content Placeholder 5"/>
          <p:cNvSpPr>
            <a:spLocks noGrp="1"/>
          </p:cNvSpPr>
          <p:nvPr>
            <p:ph sz="quarter" idx="4"/>
          </p:nvPr>
        </p:nvSpPr>
        <p:spPr>
          <a:xfrm>
            <a:off x="4645378" y="2174875"/>
            <a:ext cx="4041422" cy="3951288"/>
          </a:xfrm>
        </p:spPr>
        <p:txBody>
          <a:bodyPr/>
          <a:lstStyle>
            <a:lvl1pPr>
              <a:defRPr sz="2133"/>
            </a:lvl1pPr>
            <a:lvl2pPr>
              <a:defRPr sz="1778"/>
            </a:lvl2pPr>
            <a:lvl3pPr>
              <a:defRPr sz="1600"/>
            </a:lvl3pPr>
            <a:lvl4pPr>
              <a:defRPr sz="1422"/>
            </a:lvl4pPr>
            <a:lvl5pPr>
              <a:defRPr sz="1422"/>
            </a:lvl5pPr>
            <a:lvl6pPr>
              <a:defRPr sz="1422"/>
            </a:lvl6pPr>
            <a:lvl7pPr>
              <a:defRPr sz="1422"/>
            </a:lvl7pPr>
            <a:lvl8pPr>
              <a:defRPr sz="1422"/>
            </a:lvl8pPr>
            <a:lvl9pPr>
              <a:defRPr sz="14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2876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762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3134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89" cy="1162050"/>
          </a:xfrm>
        </p:spPr>
        <p:txBody>
          <a:bodyPr anchor="b"/>
          <a:lstStyle>
            <a:lvl1pPr algn="l">
              <a:defRPr sz="1778" b="1"/>
            </a:lvl1pPr>
          </a:lstStyle>
          <a:p>
            <a:r>
              <a:rPr lang="en-US"/>
              <a:t>Click to edit Master title style</a:t>
            </a:r>
          </a:p>
        </p:txBody>
      </p:sp>
      <p:sp>
        <p:nvSpPr>
          <p:cNvPr id="3" name="Content Placeholder 2"/>
          <p:cNvSpPr>
            <a:spLocks noGrp="1"/>
          </p:cNvSpPr>
          <p:nvPr>
            <p:ph idx="1"/>
          </p:nvPr>
        </p:nvSpPr>
        <p:spPr>
          <a:xfrm>
            <a:off x="3575756" y="273051"/>
            <a:ext cx="5111044" cy="5853113"/>
          </a:xfrm>
        </p:spPr>
        <p:txBody>
          <a:bodyPr/>
          <a:lstStyle>
            <a:lvl1pPr>
              <a:defRPr sz="2844"/>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489" cy="4691063"/>
          </a:xfrm>
        </p:spPr>
        <p:txBody>
          <a:bodyPr/>
          <a:lstStyle>
            <a:lvl1pPr marL="0" indent="0">
              <a:buNone/>
              <a:defRPr sz="1244"/>
            </a:lvl1pPr>
            <a:lvl2pPr marL="406405" indent="0">
              <a:buNone/>
              <a:defRPr sz="1067"/>
            </a:lvl2pPr>
            <a:lvl3pPr marL="812810" indent="0">
              <a:buNone/>
              <a:defRPr sz="889"/>
            </a:lvl3pPr>
            <a:lvl4pPr marL="1219215" indent="0">
              <a:buNone/>
              <a:defRPr sz="800"/>
            </a:lvl4pPr>
            <a:lvl5pPr marL="1625620" indent="0">
              <a:buNone/>
              <a:defRPr sz="800"/>
            </a:lvl5pPr>
            <a:lvl6pPr marL="2032025" indent="0">
              <a:buNone/>
              <a:defRPr sz="800"/>
            </a:lvl6pPr>
            <a:lvl7pPr marL="2438430" indent="0">
              <a:buNone/>
              <a:defRPr sz="800"/>
            </a:lvl7pPr>
            <a:lvl8pPr marL="2844836" indent="0">
              <a:buNone/>
              <a:defRPr sz="800"/>
            </a:lvl8pPr>
            <a:lvl9pPr marL="3251241" indent="0">
              <a:buNone/>
              <a:defRPr sz="800"/>
            </a:lvl9pPr>
          </a:lstStyle>
          <a:p>
            <a:pPr lvl="0"/>
            <a:r>
              <a:rPr lang="en-US"/>
              <a:t>Click to edit Master text styles</a:t>
            </a:r>
          </a:p>
        </p:txBody>
      </p:sp>
    </p:spTree>
    <p:extLst>
      <p:ext uri="{BB962C8B-B14F-4D97-AF65-F5344CB8AC3E}">
        <p14:creationId xmlns:p14="http://schemas.microsoft.com/office/powerpoint/2010/main" val="55333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284710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11" y="4800600"/>
            <a:ext cx="5486400" cy="566738"/>
          </a:xfrm>
        </p:spPr>
        <p:txBody>
          <a:bodyPr anchor="b"/>
          <a:lstStyle>
            <a:lvl1pPr algn="l">
              <a:defRPr sz="1778" b="1"/>
            </a:lvl1pPr>
          </a:lstStyle>
          <a:p>
            <a:r>
              <a:rPr lang="en-US"/>
              <a:t>Click to edit Master title style</a:t>
            </a:r>
          </a:p>
        </p:txBody>
      </p:sp>
      <p:sp>
        <p:nvSpPr>
          <p:cNvPr id="3" name="Picture Placeholder 2"/>
          <p:cNvSpPr>
            <a:spLocks noGrp="1"/>
          </p:cNvSpPr>
          <p:nvPr>
            <p:ph type="pic" idx="1"/>
          </p:nvPr>
        </p:nvSpPr>
        <p:spPr>
          <a:xfrm>
            <a:off x="1792111" y="612775"/>
            <a:ext cx="5486400" cy="4114800"/>
          </a:xfrm>
        </p:spPr>
        <p:txBody>
          <a:bodyPr/>
          <a:lstStyle>
            <a:lvl1pPr marL="0" indent="0">
              <a:buNone/>
              <a:defRPr sz="2844"/>
            </a:lvl1pPr>
            <a:lvl2pPr marL="406405" indent="0">
              <a:buNone/>
              <a:defRPr sz="2489"/>
            </a:lvl2pPr>
            <a:lvl3pPr marL="812810" indent="0">
              <a:buNone/>
              <a:defRPr sz="2133"/>
            </a:lvl3pPr>
            <a:lvl4pPr marL="1219215" indent="0">
              <a:buNone/>
              <a:defRPr sz="1778"/>
            </a:lvl4pPr>
            <a:lvl5pPr marL="1625620" indent="0">
              <a:buNone/>
              <a:defRPr sz="1778"/>
            </a:lvl5pPr>
            <a:lvl6pPr marL="2032025" indent="0">
              <a:buNone/>
              <a:defRPr sz="1778"/>
            </a:lvl6pPr>
            <a:lvl7pPr marL="2438430" indent="0">
              <a:buNone/>
              <a:defRPr sz="1778"/>
            </a:lvl7pPr>
            <a:lvl8pPr marL="2844836" indent="0">
              <a:buNone/>
              <a:defRPr sz="1778"/>
            </a:lvl8pPr>
            <a:lvl9pPr marL="3251241" indent="0">
              <a:buNone/>
              <a:defRPr sz="1778"/>
            </a:lvl9pPr>
          </a:lstStyle>
          <a:p>
            <a:endParaRPr lang="en-US"/>
          </a:p>
        </p:txBody>
      </p:sp>
      <p:sp>
        <p:nvSpPr>
          <p:cNvPr id="4" name="Text Placeholder 3"/>
          <p:cNvSpPr>
            <a:spLocks noGrp="1"/>
          </p:cNvSpPr>
          <p:nvPr>
            <p:ph type="body" sz="half" idx="2"/>
          </p:nvPr>
        </p:nvSpPr>
        <p:spPr>
          <a:xfrm>
            <a:off x="1792111" y="5367338"/>
            <a:ext cx="5486400" cy="804862"/>
          </a:xfrm>
        </p:spPr>
        <p:txBody>
          <a:bodyPr/>
          <a:lstStyle>
            <a:lvl1pPr marL="0" indent="0">
              <a:buNone/>
              <a:defRPr sz="1244"/>
            </a:lvl1pPr>
            <a:lvl2pPr marL="406405" indent="0">
              <a:buNone/>
              <a:defRPr sz="1067"/>
            </a:lvl2pPr>
            <a:lvl3pPr marL="812810" indent="0">
              <a:buNone/>
              <a:defRPr sz="889"/>
            </a:lvl3pPr>
            <a:lvl4pPr marL="1219215" indent="0">
              <a:buNone/>
              <a:defRPr sz="800"/>
            </a:lvl4pPr>
            <a:lvl5pPr marL="1625620" indent="0">
              <a:buNone/>
              <a:defRPr sz="800"/>
            </a:lvl5pPr>
            <a:lvl6pPr marL="2032025" indent="0">
              <a:buNone/>
              <a:defRPr sz="800"/>
            </a:lvl6pPr>
            <a:lvl7pPr marL="2438430" indent="0">
              <a:buNone/>
              <a:defRPr sz="800"/>
            </a:lvl7pPr>
            <a:lvl8pPr marL="2844836" indent="0">
              <a:buNone/>
              <a:defRPr sz="800"/>
            </a:lvl8pPr>
            <a:lvl9pPr marL="3251241" indent="0">
              <a:buNone/>
              <a:defRPr sz="800"/>
            </a:lvl9pPr>
          </a:lstStyle>
          <a:p>
            <a:pPr lvl="0"/>
            <a:r>
              <a:rPr lang="en-US"/>
              <a:t>Click to edit Master text styles</a:t>
            </a:r>
          </a:p>
        </p:txBody>
      </p:sp>
    </p:spTree>
    <p:extLst>
      <p:ext uri="{BB962C8B-B14F-4D97-AF65-F5344CB8AC3E}">
        <p14:creationId xmlns:p14="http://schemas.microsoft.com/office/powerpoint/2010/main" val="3081033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1631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1"/>
            <a:ext cx="1943100" cy="56372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1"/>
            <a:ext cx="5693834" cy="56372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5035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0432964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39042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525858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44443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97175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7052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FA2321AA-8864-4ACA-9C0D-504182480DDF}" type="datetimeFigureOut">
              <a:rPr lang="en-US" smtClean="0"/>
              <a:t>4/2/2022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300401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A2321AA-8864-4ACA-9C0D-504182480DDF}" type="datetimeFigureOut">
              <a:rPr lang="en-US" smtClean="0"/>
              <a:t>4/2/2022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FF7EB89-9D2C-402D-AD4D-0A2093D81599}" type="slidenum">
              <a:rPr lang="en-US" smtClean="0"/>
              <a:t>‹#›</a:t>
            </a:fld>
            <a:endParaRPr lang="en-US"/>
          </a:p>
        </p:txBody>
      </p:sp>
    </p:spTree>
    <p:extLst>
      <p:ext uri="{BB962C8B-B14F-4D97-AF65-F5344CB8AC3E}">
        <p14:creationId xmlns:p14="http://schemas.microsoft.com/office/powerpoint/2010/main" val="13695571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 y="1"/>
            <a:ext cx="9142589" cy="6856413"/>
          </a:xfrm>
          <a:prstGeom prst="rect">
            <a:avLst/>
          </a:prstGeom>
          <a:solidFill>
            <a:srgbClr val="6600CC"/>
          </a:solidFill>
          <a:ln w="12700">
            <a:noFill/>
            <a:miter lim="800000"/>
            <a:headEnd/>
            <a:tailEnd/>
          </a:ln>
          <a:effectLst/>
        </p:spPr>
        <p:txBody>
          <a:bodyPr wrap="none" anchor="ctr"/>
          <a:lstStyle/>
          <a:p>
            <a:endParaRPr lang="en-US" sz="1600"/>
          </a:p>
        </p:txBody>
      </p:sp>
      <p:sp>
        <p:nvSpPr>
          <p:cNvPr id="1027" name="Rectangle 3"/>
          <p:cNvSpPr>
            <a:spLocks noChangeArrowheads="1"/>
          </p:cNvSpPr>
          <p:nvPr/>
        </p:nvSpPr>
        <p:spPr bwMode="auto">
          <a:xfrm>
            <a:off x="508000" y="1066801"/>
            <a:ext cx="8128000" cy="5789613"/>
          </a:xfrm>
          <a:prstGeom prst="rect">
            <a:avLst/>
          </a:prstGeom>
          <a:solidFill>
            <a:srgbClr val="6666FF"/>
          </a:solidFill>
          <a:ln w="12700">
            <a:noFill/>
            <a:miter lim="800000"/>
            <a:headEnd/>
            <a:tailEnd/>
          </a:ln>
          <a:effectLst/>
        </p:spPr>
        <p:txBody>
          <a:bodyPr wrap="none" anchor="ctr"/>
          <a:lstStyle/>
          <a:p>
            <a:endParaRPr lang="en-US" sz="1600"/>
          </a:p>
        </p:txBody>
      </p:sp>
      <p:sp>
        <p:nvSpPr>
          <p:cNvPr id="1028" name="Rectangle 4"/>
          <p:cNvSpPr>
            <a:spLocks noChangeArrowheads="1"/>
          </p:cNvSpPr>
          <p:nvPr/>
        </p:nvSpPr>
        <p:spPr bwMode="auto">
          <a:xfrm>
            <a:off x="1862667" y="1860550"/>
            <a:ext cx="5418667" cy="731838"/>
          </a:xfrm>
          <a:prstGeom prst="rect">
            <a:avLst/>
          </a:prstGeom>
          <a:solidFill>
            <a:srgbClr val="6600FF"/>
          </a:solidFill>
          <a:ln w="12700">
            <a:noFill/>
            <a:miter lim="800000"/>
            <a:headEnd/>
            <a:tailEnd/>
          </a:ln>
          <a:effectLst/>
        </p:spPr>
        <p:txBody>
          <a:bodyPr wrap="none" anchor="ctr"/>
          <a:lstStyle/>
          <a:p>
            <a:endParaRPr lang="en-US" sz="1600"/>
          </a:p>
        </p:txBody>
      </p:sp>
      <p:sp>
        <p:nvSpPr>
          <p:cNvPr id="1029" name="Rectangle 5"/>
          <p:cNvSpPr>
            <a:spLocks noChangeArrowheads="1"/>
          </p:cNvSpPr>
          <p:nvPr/>
        </p:nvSpPr>
        <p:spPr bwMode="auto">
          <a:xfrm>
            <a:off x="1185334" y="1"/>
            <a:ext cx="6773333" cy="1990725"/>
          </a:xfrm>
          <a:prstGeom prst="rect">
            <a:avLst/>
          </a:prstGeom>
          <a:solidFill>
            <a:srgbClr val="000000"/>
          </a:solidFill>
          <a:ln w="12700">
            <a:noFill/>
            <a:miter lim="800000"/>
            <a:headEnd/>
            <a:tailEnd/>
          </a:ln>
          <a:effectLst/>
        </p:spPr>
        <p:txBody>
          <a:bodyPr wrap="none" anchor="ctr"/>
          <a:lstStyle/>
          <a:p>
            <a:endParaRPr lang="en-US" sz="1600"/>
          </a:p>
        </p:txBody>
      </p:sp>
      <p:sp>
        <p:nvSpPr>
          <p:cNvPr id="1030" name="Rectangle 6"/>
          <p:cNvSpPr>
            <a:spLocks noGrp="1" noChangeArrowheads="1"/>
          </p:cNvSpPr>
          <p:nvPr>
            <p:ph type="title"/>
          </p:nvPr>
        </p:nvSpPr>
        <p:spPr bwMode="auto">
          <a:xfrm>
            <a:off x="685800" y="6096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685800" y="2132013"/>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3926703"/>
      </p:ext>
    </p:extLst>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3911" b="1">
          <a:solidFill>
            <a:schemeClr val="tx2"/>
          </a:solidFill>
          <a:latin typeface="+mj-lt"/>
          <a:ea typeface="+mj-ea"/>
          <a:cs typeface="+mj-cs"/>
        </a:defRPr>
      </a:lvl1pPr>
      <a:lvl2pPr algn="ctr" rtl="0" eaLnBrk="0" fontAlgn="base" hangingPunct="0">
        <a:spcBef>
          <a:spcPct val="0"/>
        </a:spcBef>
        <a:spcAft>
          <a:spcPct val="0"/>
        </a:spcAft>
        <a:defRPr sz="3911" b="1">
          <a:solidFill>
            <a:schemeClr val="tx2"/>
          </a:solidFill>
          <a:latin typeface="Times New Roman" pitchFamily="18" charset="0"/>
        </a:defRPr>
      </a:lvl2pPr>
      <a:lvl3pPr algn="ctr" rtl="0" eaLnBrk="0" fontAlgn="base" hangingPunct="0">
        <a:spcBef>
          <a:spcPct val="0"/>
        </a:spcBef>
        <a:spcAft>
          <a:spcPct val="0"/>
        </a:spcAft>
        <a:defRPr sz="3911" b="1">
          <a:solidFill>
            <a:schemeClr val="tx2"/>
          </a:solidFill>
          <a:latin typeface="Times New Roman" pitchFamily="18" charset="0"/>
        </a:defRPr>
      </a:lvl3pPr>
      <a:lvl4pPr algn="ctr" rtl="0" eaLnBrk="0" fontAlgn="base" hangingPunct="0">
        <a:spcBef>
          <a:spcPct val="0"/>
        </a:spcBef>
        <a:spcAft>
          <a:spcPct val="0"/>
        </a:spcAft>
        <a:defRPr sz="3911" b="1">
          <a:solidFill>
            <a:schemeClr val="tx2"/>
          </a:solidFill>
          <a:latin typeface="Times New Roman" pitchFamily="18" charset="0"/>
        </a:defRPr>
      </a:lvl4pPr>
      <a:lvl5pPr algn="ctr" rtl="0" eaLnBrk="0" fontAlgn="base" hangingPunct="0">
        <a:spcBef>
          <a:spcPct val="0"/>
        </a:spcBef>
        <a:spcAft>
          <a:spcPct val="0"/>
        </a:spcAft>
        <a:defRPr sz="3911" b="1">
          <a:solidFill>
            <a:schemeClr val="tx2"/>
          </a:solidFill>
          <a:latin typeface="Times New Roman" pitchFamily="18" charset="0"/>
        </a:defRPr>
      </a:lvl5pPr>
      <a:lvl6pPr marL="406405" algn="ctr" rtl="0" eaLnBrk="0" fontAlgn="base" hangingPunct="0">
        <a:spcBef>
          <a:spcPct val="0"/>
        </a:spcBef>
        <a:spcAft>
          <a:spcPct val="0"/>
        </a:spcAft>
        <a:defRPr sz="3911" b="1">
          <a:solidFill>
            <a:schemeClr val="tx2"/>
          </a:solidFill>
          <a:latin typeface="Times New Roman" pitchFamily="18" charset="0"/>
        </a:defRPr>
      </a:lvl6pPr>
      <a:lvl7pPr marL="812810" algn="ctr" rtl="0" eaLnBrk="0" fontAlgn="base" hangingPunct="0">
        <a:spcBef>
          <a:spcPct val="0"/>
        </a:spcBef>
        <a:spcAft>
          <a:spcPct val="0"/>
        </a:spcAft>
        <a:defRPr sz="3911" b="1">
          <a:solidFill>
            <a:schemeClr val="tx2"/>
          </a:solidFill>
          <a:latin typeface="Times New Roman" pitchFamily="18" charset="0"/>
        </a:defRPr>
      </a:lvl7pPr>
      <a:lvl8pPr marL="1219215" algn="ctr" rtl="0" eaLnBrk="0" fontAlgn="base" hangingPunct="0">
        <a:spcBef>
          <a:spcPct val="0"/>
        </a:spcBef>
        <a:spcAft>
          <a:spcPct val="0"/>
        </a:spcAft>
        <a:defRPr sz="3911" b="1">
          <a:solidFill>
            <a:schemeClr val="tx2"/>
          </a:solidFill>
          <a:latin typeface="Times New Roman" pitchFamily="18" charset="0"/>
        </a:defRPr>
      </a:lvl8pPr>
      <a:lvl9pPr marL="1625620" algn="ctr" rtl="0" eaLnBrk="0" fontAlgn="base" hangingPunct="0">
        <a:spcBef>
          <a:spcPct val="0"/>
        </a:spcBef>
        <a:spcAft>
          <a:spcPct val="0"/>
        </a:spcAft>
        <a:defRPr sz="3911" b="1">
          <a:solidFill>
            <a:schemeClr val="tx2"/>
          </a:solidFill>
          <a:latin typeface="Times New Roman" pitchFamily="18" charset="0"/>
        </a:defRPr>
      </a:lvl9pPr>
    </p:titleStyle>
    <p:bodyStyle>
      <a:lvl1pPr marL="304804" indent="-304804" algn="l" rtl="0" eaLnBrk="0" fontAlgn="base" hangingPunct="0">
        <a:spcBef>
          <a:spcPct val="20000"/>
        </a:spcBef>
        <a:spcAft>
          <a:spcPct val="0"/>
        </a:spcAft>
        <a:buSzPct val="100000"/>
        <a:buChar char="•"/>
        <a:defRPr sz="2844">
          <a:solidFill>
            <a:schemeClr val="tx1"/>
          </a:solidFill>
          <a:latin typeface="+mn-lt"/>
          <a:ea typeface="+mn-ea"/>
          <a:cs typeface="+mn-cs"/>
        </a:defRPr>
      </a:lvl1pPr>
      <a:lvl2pPr marL="660408" indent="-254003" algn="l" rtl="0" eaLnBrk="0" fontAlgn="base" hangingPunct="0">
        <a:spcBef>
          <a:spcPct val="20000"/>
        </a:spcBef>
        <a:spcAft>
          <a:spcPct val="0"/>
        </a:spcAft>
        <a:buSzPct val="100000"/>
        <a:buChar char="–"/>
        <a:defRPr sz="2489">
          <a:solidFill>
            <a:schemeClr val="tx1"/>
          </a:solidFill>
          <a:latin typeface="+mn-lt"/>
        </a:defRPr>
      </a:lvl2pPr>
      <a:lvl3pPr marL="1016013" indent="-203203" algn="l" rtl="0" eaLnBrk="0" fontAlgn="base" hangingPunct="0">
        <a:spcBef>
          <a:spcPct val="20000"/>
        </a:spcBef>
        <a:spcAft>
          <a:spcPct val="0"/>
        </a:spcAft>
        <a:buSzPct val="100000"/>
        <a:buChar char="•"/>
        <a:defRPr sz="2133">
          <a:solidFill>
            <a:schemeClr val="tx1"/>
          </a:solidFill>
          <a:latin typeface="+mn-lt"/>
        </a:defRPr>
      </a:lvl3pPr>
      <a:lvl4pPr marL="1422418" indent="-203203" algn="l" rtl="0" eaLnBrk="0" fontAlgn="base" hangingPunct="0">
        <a:spcBef>
          <a:spcPct val="20000"/>
        </a:spcBef>
        <a:spcAft>
          <a:spcPct val="0"/>
        </a:spcAft>
        <a:buSzPct val="100000"/>
        <a:buChar char="–"/>
        <a:defRPr sz="1778">
          <a:solidFill>
            <a:schemeClr val="tx1"/>
          </a:solidFill>
          <a:latin typeface="+mn-lt"/>
        </a:defRPr>
      </a:lvl4pPr>
      <a:lvl5pPr marL="1828823" indent="-203203" algn="l" rtl="0" eaLnBrk="0" fontAlgn="base" hangingPunct="0">
        <a:spcBef>
          <a:spcPct val="20000"/>
        </a:spcBef>
        <a:spcAft>
          <a:spcPct val="0"/>
        </a:spcAft>
        <a:buSzPct val="100000"/>
        <a:buChar char="•"/>
        <a:defRPr sz="1778">
          <a:solidFill>
            <a:schemeClr val="tx1"/>
          </a:solidFill>
          <a:latin typeface="+mn-lt"/>
        </a:defRPr>
      </a:lvl5pPr>
      <a:lvl6pPr marL="2235228" indent="-203203" algn="l" rtl="0" eaLnBrk="0" fontAlgn="base" hangingPunct="0">
        <a:spcBef>
          <a:spcPct val="20000"/>
        </a:spcBef>
        <a:spcAft>
          <a:spcPct val="0"/>
        </a:spcAft>
        <a:buSzPct val="100000"/>
        <a:buChar char="•"/>
        <a:defRPr sz="1778">
          <a:solidFill>
            <a:schemeClr val="tx1"/>
          </a:solidFill>
          <a:latin typeface="+mn-lt"/>
        </a:defRPr>
      </a:lvl6pPr>
      <a:lvl7pPr marL="2641633" indent="-203203" algn="l" rtl="0" eaLnBrk="0" fontAlgn="base" hangingPunct="0">
        <a:spcBef>
          <a:spcPct val="20000"/>
        </a:spcBef>
        <a:spcAft>
          <a:spcPct val="0"/>
        </a:spcAft>
        <a:buSzPct val="100000"/>
        <a:buChar char="•"/>
        <a:defRPr sz="1778">
          <a:solidFill>
            <a:schemeClr val="tx1"/>
          </a:solidFill>
          <a:latin typeface="+mn-lt"/>
        </a:defRPr>
      </a:lvl7pPr>
      <a:lvl8pPr marL="3048038" indent="-203203" algn="l" rtl="0" eaLnBrk="0" fontAlgn="base" hangingPunct="0">
        <a:spcBef>
          <a:spcPct val="20000"/>
        </a:spcBef>
        <a:spcAft>
          <a:spcPct val="0"/>
        </a:spcAft>
        <a:buSzPct val="100000"/>
        <a:buChar char="•"/>
        <a:defRPr sz="1778">
          <a:solidFill>
            <a:schemeClr val="tx1"/>
          </a:solidFill>
          <a:latin typeface="+mn-lt"/>
        </a:defRPr>
      </a:lvl8pPr>
      <a:lvl9pPr marL="3454443" indent="-203203" algn="l" rtl="0" eaLnBrk="0" fontAlgn="base" hangingPunct="0">
        <a:spcBef>
          <a:spcPct val="20000"/>
        </a:spcBef>
        <a:spcAft>
          <a:spcPct val="0"/>
        </a:spcAft>
        <a:buSzPct val="100000"/>
        <a:buChar char="•"/>
        <a:defRPr sz="1778">
          <a:solidFill>
            <a:schemeClr val="tx1"/>
          </a:solidFill>
          <a:latin typeface="+mn-lt"/>
        </a:defRPr>
      </a:lvl9pPr>
    </p:bodyStyle>
    <p:otherStyle>
      <a:defPPr>
        <a:defRPr lang="en-US"/>
      </a:defPPr>
      <a:lvl1pPr marL="0" algn="l" defTabSz="812810" rtl="0" eaLnBrk="1" latinLnBrk="0" hangingPunct="1">
        <a:defRPr sz="1600" kern="1200">
          <a:solidFill>
            <a:schemeClr val="tx1"/>
          </a:solidFill>
          <a:latin typeface="+mn-lt"/>
          <a:ea typeface="+mn-ea"/>
          <a:cs typeface="+mn-cs"/>
        </a:defRPr>
      </a:lvl1pPr>
      <a:lvl2pPr marL="406405" algn="l" defTabSz="812810" rtl="0" eaLnBrk="1" latinLnBrk="0" hangingPunct="1">
        <a:defRPr sz="1600" kern="1200">
          <a:solidFill>
            <a:schemeClr val="tx1"/>
          </a:solidFill>
          <a:latin typeface="+mn-lt"/>
          <a:ea typeface="+mn-ea"/>
          <a:cs typeface="+mn-cs"/>
        </a:defRPr>
      </a:lvl2pPr>
      <a:lvl3pPr marL="812810" algn="l" defTabSz="812810" rtl="0" eaLnBrk="1" latinLnBrk="0" hangingPunct="1">
        <a:defRPr sz="1600" kern="1200">
          <a:solidFill>
            <a:schemeClr val="tx1"/>
          </a:solidFill>
          <a:latin typeface="+mn-lt"/>
          <a:ea typeface="+mn-ea"/>
          <a:cs typeface="+mn-cs"/>
        </a:defRPr>
      </a:lvl3pPr>
      <a:lvl4pPr marL="1219215" algn="l" defTabSz="812810" rtl="0" eaLnBrk="1" latinLnBrk="0" hangingPunct="1">
        <a:defRPr sz="1600" kern="1200">
          <a:solidFill>
            <a:schemeClr val="tx1"/>
          </a:solidFill>
          <a:latin typeface="+mn-lt"/>
          <a:ea typeface="+mn-ea"/>
          <a:cs typeface="+mn-cs"/>
        </a:defRPr>
      </a:lvl4pPr>
      <a:lvl5pPr marL="1625620" algn="l" defTabSz="812810" rtl="0" eaLnBrk="1" latinLnBrk="0" hangingPunct="1">
        <a:defRPr sz="1600" kern="1200">
          <a:solidFill>
            <a:schemeClr val="tx1"/>
          </a:solidFill>
          <a:latin typeface="+mn-lt"/>
          <a:ea typeface="+mn-ea"/>
          <a:cs typeface="+mn-cs"/>
        </a:defRPr>
      </a:lvl5pPr>
      <a:lvl6pPr marL="2032025" algn="l" defTabSz="812810" rtl="0" eaLnBrk="1" latinLnBrk="0" hangingPunct="1">
        <a:defRPr sz="1600" kern="1200">
          <a:solidFill>
            <a:schemeClr val="tx1"/>
          </a:solidFill>
          <a:latin typeface="+mn-lt"/>
          <a:ea typeface="+mn-ea"/>
          <a:cs typeface="+mn-cs"/>
        </a:defRPr>
      </a:lvl6pPr>
      <a:lvl7pPr marL="2438430" algn="l" defTabSz="812810" rtl="0" eaLnBrk="1" latinLnBrk="0" hangingPunct="1">
        <a:defRPr sz="1600" kern="1200">
          <a:solidFill>
            <a:schemeClr val="tx1"/>
          </a:solidFill>
          <a:latin typeface="+mn-lt"/>
          <a:ea typeface="+mn-ea"/>
          <a:cs typeface="+mn-cs"/>
        </a:defRPr>
      </a:lvl7pPr>
      <a:lvl8pPr marL="2844836" algn="l" defTabSz="812810" rtl="0" eaLnBrk="1" latinLnBrk="0" hangingPunct="1">
        <a:defRPr sz="1600" kern="1200">
          <a:solidFill>
            <a:schemeClr val="tx1"/>
          </a:solidFill>
          <a:latin typeface="+mn-lt"/>
          <a:ea typeface="+mn-ea"/>
          <a:cs typeface="+mn-cs"/>
        </a:defRPr>
      </a:lvl8pPr>
      <a:lvl9pPr marL="3251241" algn="l" defTabSz="81281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912965-3948-4E18-A928-0FAB7D43C060}"/>
              </a:ext>
            </a:extLst>
          </p:cNvPr>
          <p:cNvSpPr>
            <a:spLocks noGrp="1"/>
          </p:cNvSpPr>
          <p:nvPr>
            <p:ph type="subTitle" idx="1"/>
          </p:nvPr>
        </p:nvSpPr>
        <p:spPr>
          <a:xfrm>
            <a:off x="1081087" y="3200400"/>
            <a:ext cx="6981825" cy="2139047"/>
          </a:xfrm>
        </p:spPr>
        <p:txBody>
          <a:bodyPr>
            <a:spAutoFit/>
          </a:bodyPr>
          <a:lstStyle/>
          <a:p>
            <a:r>
              <a:rPr lang="en-US" sz="3200" dirty="0">
                <a:solidFill>
                  <a:schemeClr val="tx1"/>
                </a:solidFill>
              </a:rPr>
              <a:t>Journey to Jerusalem (Final Judean Ministry): Concerning Marriage</a:t>
            </a:r>
            <a:br>
              <a:rPr lang="en-US" sz="3200" dirty="0">
                <a:solidFill>
                  <a:schemeClr val="tx1"/>
                </a:solidFill>
              </a:rPr>
            </a:br>
            <a:r>
              <a:rPr lang="en-US" sz="3200" dirty="0">
                <a:solidFill>
                  <a:schemeClr val="tx1"/>
                </a:solidFill>
              </a:rPr>
              <a:t>(Matthew 19:1-12; Mark 10:1-12)</a:t>
            </a:r>
          </a:p>
          <a:p>
            <a:r>
              <a:rPr lang="en-US" sz="3200" dirty="0">
                <a:solidFill>
                  <a:schemeClr val="tx1"/>
                </a:solidFill>
              </a:rPr>
              <a:t>March 30, 2022</a:t>
            </a:r>
          </a:p>
        </p:txBody>
      </p:sp>
      <p:sp>
        <p:nvSpPr>
          <p:cNvPr id="2" name="Title 1">
            <a:extLst>
              <a:ext uri="{FF2B5EF4-FFF2-40B4-BE49-F238E27FC236}">
                <a16:creationId xmlns:a16="http://schemas.microsoft.com/office/drawing/2014/main" id="{D0B5A645-6370-48AE-BC76-3D1CA6D27A7D}"/>
              </a:ext>
            </a:extLst>
          </p:cNvPr>
          <p:cNvSpPr>
            <a:spLocks noGrp="1"/>
          </p:cNvSpPr>
          <p:nvPr>
            <p:ph type="ctrTitle"/>
          </p:nvPr>
        </p:nvSpPr>
        <p:spPr>
          <a:xfrm>
            <a:off x="457200" y="1552825"/>
            <a:ext cx="8229600" cy="754053"/>
          </a:xfrm>
        </p:spPr>
        <p:txBody>
          <a:bodyPr>
            <a:spAutoFit/>
          </a:bodyPr>
          <a:lstStyle/>
          <a:p>
            <a:r>
              <a:rPr lang="en-US" b="1" dirty="0">
                <a:solidFill>
                  <a:schemeClr val="bg1"/>
                </a:solidFill>
              </a:rPr>
              <a:t>Lesson 18: The Rich Young Ruler</a:t>
            </a:r>
            <a:endParaRPr lang="en-US" dirty="0">
              <a:solidFill>
                <a:schemeClr val="bg1"/>
              </a:solidFill>
            </a:endParaRPr>
          </a:p>
        </p:txBody>
      </p:sp>
    </p:spTree>
    <p:extLst>
      <p:ext uri="{BB962C8B-B14F-4D97-AF65-F5344CB8AC3E}">
        <p14:creationId xmlns:p14="http://schemas.microsoft.com/office/powerpoint/2010/main" val="723281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697581"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85724" y="1447800"/>
            <a:ext cx="8963025" cy="5319405"/>
          </a:xfrm>
        </p:spPr>
        <p:txBody>
          <a:bodyPr>
            <a:spAutoFit/>
          </a:bodyPr>
          <a:lstStyle/>
          <a:p>
            <a:pPr marL="0" indent="0">
              <a:buNone/>
            </a:pPr>
            <a:r>
              <a:rPr lang="en-US" dirty="0"/>
              <a:t>CONCLUSION:</a:t>
            </a:r>
          </a:p>
          <a:p>
            <a:pPr>
              <a:buClr>
                <a:schemeClr val="tx1"/>
              </a:buClr>
            </a:pPr>
            <a:r>
              <a:rPr lang="en-US" dirty="0"/>
              <a:t>God does the joining together only when a marriage is approved by His law.</a:t>
            </a:r>
          </a:p>
          <a:p>
            <a:pPr lvl="1">
              <a:buClr>
                <a:schemeClr val="tx1"/>
              </a:buClr>
            </a:pPr>
            <a:r>
              <a:rPr lang="en-US" dirty="0"/>
              <a:t>When a man puts away his wife without the one scriptural cause, and marries another, Jesus calls it adultery. Matthew. 19:4-6.</a:t>
            </a:r>
          </a:p>
          <a:p>
            <a:pPr lvl="1">
              <a:buClr>
                <a:schemeClr val="tx1"/>
              </a:buClr>
            </a:pPr>
            <a:r>
              <a:rPr lang="en-US" dirty="0"/>
              <a:t>As long as they continue in this relationship it is adultery.</a:t>
            </a:r>
          </a:p>
          <a:p>
            <a:pPr lvl="1">
              <a:buClr>
                <a:schemeClr val="tx1"/>
              </a:buClr>
            </a:pPr>
            <a:r>
              <a:rPr lang="en-US" dirty="0"/>
              <a:t>Likewise, when a man unlawfully puts away his wife (without cause), God does not release either party from the bonds and obligations of marriage (</a:t>
            </a:r>
            <a:r>
              <a:rPr lang="en-US" u="sng" dirty="0"/>
              <a:t>restraint of divine law</a:t>
            </a:r>
            <a:r>
              <a:rPr lang="en-US" dirty="0"/>
              <a:t>) by which he joined them together.</a:t>
            </a:r>
          </a:p>
          <a:p>
            <a:pPr lvl="1">
              <a:buClr>
                <a:schemeClr val="tx1"/>
              </a:buClr>
            </a:pPr>
            <a:r>
              <a:rPr lang="en-US" dirty="0"/>
              <a:t>When there is a divorce for the ONE scriptural cause, then and only then does God dissolve the union He joined together.</a:t>
            </a:r>
          </a:p>
          <a:p>
            <a:pPr lvl="1">
              <a:buClr>
                <a:schemeClr val="tx1"/>
              </a:buClr>
            </a:pPr>
            <a:r>
              <a:rPr lang="en-US" dirty="0"/>
              <a:t>God set the conditions for joining and God set the conditions for dissolving.</a:t>
            </a:r>
          </a:p>
        </p:txBody>
      </p:sp>
    </p:spTree>
    <p:extLst>
      <p:ext uri="{BB962C8B-B14F-4D97-AF65-F5344CB8AC3E}">
        <p14:creationId xmlns:p14="http://schemas.microsoft.com/office/powerpoint/2010/main" val="3966336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707006"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219075" y="1447800"/>
            <a:ext cx="8829674" cy="1646605"/>
          </a:xfrm>
        </p:spPr>
        <p:txBody>
          <a:bodyPr>
            <a:spAutoFit/>
          </a:bodyPr>
          <a:lstStyle/>
          <a:p>
            <a:pPr marL="0" indent="0">
              <a:buNone/>
            </a:pPr>
            <a:r>
              <a:rPr lang="en-US" sz="3200" i="1" dirty="0"/>
              <a:t>“And I say unto you …”</a:t>
            </a:r>
            <a:r>
              <a:rPr lang="en-US" sz="3200" dirty="0"/>
              <a:t> verse 9!</a:t>
            </a:r>
          </a:p>
          <a:p>
            <a:pPr>
              <a:buClr>
                <a:schemeClr val="tx1"/>
              </a:buClr>
            </a:pPr>
            <a:r>
              <a:rPr lang="en-US" sz="3200" dirty="0"/>
              <a:t>Jesus asserted His supremacy over Moses, and re-enacted the original law of marriage.</a:t>
            </a:r>
          </a:p>
        </p:txBody>
      </p:sp>
    </p:spTree>
    <p:extLst>
      <p:ext uri="{BB962C8B-B14F-4D97-AF65-F5344CB8AC3E}">
        <p14:creationId xmlns:p14="http://schemas.microsoft.com/office/powerpoint/2010/main" val="2287599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707006"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152400" y="1447800"/>
            <a:ext cx="8896349" cy="5324535"/>
          </a:xfrm>
        </p:spPr>
        <p:txBody>
          <a:bodyPr>
            <a:spAutoFit/>
          </a:bodyPr>
          <a:lstStyle/>
          <a:p>
            <a:pPr marL="0" indent="0">
              <a:spcBef>
                <a:spcPts val="0"/>
              </a:spcBef>
              <a:buNone/>
            </a:pPr>
            <a:r>
              <a:rPr lang="en-US" sz="3200" i="1" dirty="0"/>
              <a:t>“Whosoever …” </a:t>
            </a:r>
            <a:r>
              <a:rPr lang="en-US" sz="3200" b="1" dirty="0"/>
              <a:t>If</a:t>
            </a:r>
            <a:r>
              <a:rPr lang="en-US" dirty="0"/>
              <a:t> it be true that those outside of Christ, are not amenable to the law of God, </a:t>
            </a:r>
            <a:r>
              <a:rPr lang="en-US" sz="3200" b="1" dirty="0"/>
              <a:t>then</a:t>
            </a:r>
            <a:r>
              <a:rPr lang="en-US" dirty="0"/>
              <a:t> it would not be possible for these to sin because sin is the transgression of law. cf. Romans 4:15; 5:12;</a:t>
            </a:r>
            <a:br>
              <a:rPr lang="en-US" dirty="0"/>
            </a:br>
            <a:r>
              <a:rPr lang="en-US" dirty="0"/>
              <a:t> cf. 1 Corinthians 6:9-11</a:t>
            </a:r>
          </a:p>
          <a:p>
            <a:pPr lvl="1">
              <a:spcBef>
                <a:spcPts val="0"/>
              </a:spcBef>
            </a:pPr>
            <a:r>
              <a:rPr lang="en-US" dirty="0"/>
              <a:t>Therefore, no need to repent. Yet, Acts 17:30-31</a:t>
            </a:r>
          </a:p>
          <a:p>
            <a:pPr lvl="1">
              <a:spcBef>
                <a:spcPts val="0"/>
              </a:spcBef>
            </a:pPr>
            <a:r>
              <a:rPr lang="en-US" dirty="0"/>
              <a:t>No need to be baptized for the remission of sins. Yet, Mark 16:15-16</a:t>
            </a:r>
          </a:p>
          <a:p>
            <a:pPr lvl="1">
              <a:spcBef>
                <a:spcPts val="0"/>
              </a:spcBef>
            </a:pPr>
            <a:r>
              <a:rPr lang="en-US" dirty="0"/>
              <a:t>No sin to wash away. Yet, Acts 22:16</a:t>
            </a:r>
          </a:p>
          <a:p>
            <a:pPr>
              <a:spcBef>
                <a:spcPts val="0"/>
              </a:spcBef>
            </a:pPr>
            <a:r>
              <a:rPr lang="en-US" dirty="0"/>
              <a:t>NOTE: </a:t>
            </a:r>
            <a:r>
              <a:rPr lang="en-US" sz="2800" i="1" dirty="0"/>
              <a:t>“Whosoever …” </a:t>
            </a:r>
            <a:r>
              <a:rPr lang="en-US" dirty="0"/>
              <a:t>Includes ALL cases of divorce and remarriage … results in adultery … (only one exception).</a:t>
            </a:r>
          </a:p>
          <a:p>
            <a:pPr lvl="1">
              <a:spcBef>
                <a:spcPts val="0"/>
              </a:spcBef>
            </a:pPr>
            <a:r>
              <a:rPr lang="en-US" dirty="0"/>
              <a:t>The general rule when one divorces and remarries: Note verse 9 without the exception clause; also Mark 10:11,12; Luke 16:18.</a:t>
            </a:r>
          </a:p>
          <a:p>
            <a:pPr lvl="1">
              <a:spcBef>
                <a:spcPts val="0"/>
              </a:spcBef>
            </a:pPr>
            <a:r>
              <a:rPr lang="en-US" sz="2600" i="1" dirty="0"/>
              <a:t>“Except,”</a:t>
            </a:r>
            <a:r>
              <a:rPr lang="en-US" sz="2600" dirty="0"/>
              <a:t> verse 9, </a:t>
            </a:r>
            <a:r>
              <a:rPr lang="en-US" dirty="0"/>
              <a:t>This cause, only this cause, no other cause. Carries the weight of “if,” and “only if.”</a:t>
            </a:r>
          </a:p>
        </p:txBody>
      </p:sp>
    </p:spTree>
    <p:extLst>
      <p:ext uri="{BB962C8B-B14F-4D97-AF65-F5344CB8AC3E}">
        <p14:creationId xmlns:p14="http://schemas.microsoft.com/office/powerpoint/2010/main" val="377939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ctrTitle"/>
          </p:nvPr>
        </p:nvSpPr>
        <p:spPr>
          <a:xfrm>
            <a:off x="440267" y="506120"/>
            <a:ext cx="7975600" cy="2004716"/>
          </a:xfrm>
          <a:solidFill>
            <a:schemeClr val="bg1"/>
          </a:solidFill>
        </p:spPr>
        <p:txBody>
          <a:bodyPr>
            <a:spAutoFit/>
          </a:bodyPr>
          <a:lstStyle/>
          <a:p>
            <a:r>
              <a:rPr lang="en-US" sz="5333" dirty="0">
                <a:solidFill>
                  <a:schemeClr val="tx1"/>
                </a:solidFill>
              </a:rPr>
              <a:t>God Commands</a:t>
            </a:r>
            <a:br>
              <a:rPr lang="en-US" sz="5333" dirty="0">
                <a:solidFill>
                  <a:schemeClr val="tx1"/>
                </a:solidFill>
              </a:rPr>
            </a:br>
            <a:r>
              <a:rPr lang="en-US" sz="7111" b="0" dirty="0">
                <a:solidFill>
                  <a:schemeClr val="tx1"/>
                </a:solidFill>
                <a:effectLst>
                  <a:outerShdw blurRad="38100" dist="38100" dir="2700000" algn="tl">
                    <a:srgbClr val="969696"/>
                  </a:outerShdw>
                </a:effectLst>
              </a:rPr>
              <a:t>Repentance</a:t>
            </a:r>
          </a:p>
        </p:txBody>
      </p:sp>
      <p:sp>
        <p:nvSpPr>
          <p:cNvPr id="43014" name="Text Box 6"/>
          <p:cNvSpPr txBox="1">
            <a:spLocks noChangeArrowheads="1"/>
          </p:cNvSpPr>
          <p:nvPr/>
        </p:nvSpPr>
        <p:spPr bwMode="auto">
          <a:xfrm>
            <a:off x="169334" y="3022600"/>
            <a:ext cx="8805333" cy="2499659"/>
          </a:xfrm>
          <a:prstGeom prst="rect">
            <a:avLst/>
          </a:prstGeom>
          <a:solidFill>
            <a:schemeClr val="bg1"/>
          </a:solidFill>
          <a:ln w="12700">
            <a:noFill/>
            <a:miter lim="800000"/>
            <a:headEnd/>
            <a:tailEnd/>
          </a:ln>
          <a:effectLst/>
        </p:spPr>
        <p:txBody>
          <a:bodyPr>
            <a:spAutoFit/>
          </a:bodyPr>
          <a:lstStyle/>
          <a:p>
            <a:pPr marL="0" marR="0" lvl="0" indent="0" algn="l" defTabSz="812810" rtl="0" eaLnBrk="0" fontAlgn="base" latinLnBrk="0" hangingPunct="0">
              <a:lnSpc>
                <a:spcPct val="100000"/>
              </a:lnSpc>
              <a:spcBef>
                <a:spcPct val="0"/>
              </a:spcBef>
              <a:spcAft>
                <a:spcPct val="0"/>
              </a:spcAft>
              <a:buClrTx/>
              <a:buSzTx/>
              <a:buFontTx/>
              <a:buNone/>
              <a:tabLst/>
              <a:defRPr/>
            </a:pPr>
            <a:r>
              <a:rPr kumimoji="0" lang="en-US" sz="3911" b="1" u="none" strike="noStrike" kern="1200" cap="none" spc="0" normalizeH="0" baseline="0" noProof="0" dirty="0">
                <a:ln>
                  <a:noFill/>
                </a:ln>
                <a:effectLst/>
                <a:uLnTx/>
                <a:uFillTx/>
                <a:latin typeface="Times New Roman" pitchFamily="18" charset="0"/>
                <a:ea typeface="+mn-ea"/>
                <a:cs typeface="+mn-cs"/>
              </a:rPr>
              <a:t>Acts 17:30-31,</a:t>
            </a:r>
            <a:r>
              <a:rPr kumimoji="0" lang="en-US" sz="3911" b="0" u="none" strike="noStrike" kern="1200" cap="none" spc="0" normalizeH="0" baseline="0" noProof="0" dirty="0">
                <a:ln>
                  <a:noFill/>
                </a:ln>
                <a:effectLst/>
                <a:uLnTx/>
                <a:uFillTx/>
                <a:latin typeface="Times New Roman" pitchFamily="18" charset="0"/>
                <a:ea typeface="+mn-ea"/>
                <a:cs typeface="+mn-cs"/>
              </a:rPr>
              <a:t> </a:t>
            </a:r>
            <a:r>
              <a:rPr kumimoji="0" lang="en-US" sz="3911" b="0" i="1" u="none" strike="noStrike" kern="1200" cap="none" spc="0" normalizeH="0" baseline="0" noProof="0" dirty="0">
                <a:ln>
                  <a:noFill/>
                </a:ln>
                <a:effectLst/>
                <a:uLnTx/>
                <a:uFillTx/>
                <a:latin typeface="Times New Roman" pitchFamily="18" charset="0"/>
                <a:ea typeface="+mn-ea"/>
                <a:cs typeface="+mn-cs"/>
              </a:rPr>
              <a:t>“All men everywhere …”</a:t>
            </a:r>
          </a:p>
          <a:p>
            <a:pPr marL="0" marR="0" lvl="0" indent="0" algn="l" defTabSz="812810" rtl="0" eaLnBrk="0" fontAlgn="base" latinLnBrk="0" hangingPunct="0">
              <a:lnSpc>
                <a:spcPct val="100000"/>
              </a:lnSpc>
              <a:spcBef>
                <a:spcPct val="0"/>
              </a:spcBef>
              <a:spcAft>
                <a:spcPct val="0"/>
              </a:spcAft>
              <a:buClrTx/>
              <a:buSzTx/>
              <a:buFontTx/>
              <a:buNone/>
              <a:tabLst/>
              <a:defRPr/>
            </a:pPr>
            <a:r>
              <a:rPr kumimoji="0" lang="en-US" sz="3911" b="1" u="none" strike="noStrike" kern="1200" cap="none" spc="0" normalizeH="0" baseline="0" noProof="0" dirty="0">
                <a:ln>
                  <a:noFill/>
                </a:ln>
                <a:effectLst/>
                <a:uLnTx/>
                <a:uFillTx/>
                <a:latin typeface="Times New Roman" pitchFamily="18" charset="0"/>
                <a:ea typeface="+mn-ea"/>
                <a:cs typeface="+mn-cs"/>
              </a:rPr>
              <a:t>Romans 3:23,</a:t>
            </a:r>
            <a:r>
              <a:rPr kumimoji="0" lang="en-US" sz="3911" b="0" u="none" strike="noStrike" kern="1200" cap="none" spc="0" normalizeH="0" baseline="0" noProof="0" dirty="0">
                <a:ln>
                  <a:noFill/>
                </a:ln>
                <a:effectLst/>
                <a:uLnTx/>
                <a:uFillTx/>
                <a:latin typeface="Times New Roman" pitchFamily="18" charset="0"/>
                <a:ea typeface="+mn-ea"/>
                <a:cs typeface="+mn-cs"/>
              </a:rPr>
              <a:t> </a:t>
            </a:r>
            <a:r>
              <a:rPr kumimoji="0" lang="en-US" sz="3911" b="0" i="1" u="none" strike="noStrike" kern="1200" cap="none" spc="0" normalizeH="0" baseline="0" noProof="0" dirty="0">
                <a:ln>
                  <a:noFill/>
                </a:ln>
                <a:effectLst/>
                <a:uLnTx/>
                <a:uFillTx/>
                <a:latin typeface="Times New Roman" pitchFamily="18" charset="0"/>
                <a:ea typeface="+mn-ea"/>
                <a:cs typeface="+mn-cs"/>
              </a:rPr>
              <a:t>“for all have sinned …”</a:t>
            </a:r>
          </a:p>
          <a:p>
            <a:pPr marL="0" marR="0" lvl="0" indent="0" algn="l" defTabSz="812810" rtl="0" eaLnBrk="0" fontAlgn="base" latinLnBrk="0" hangingPunct="0">
              <a:lnSpc>
                <a:spcPct val="100000"/>
              </a:lnSpc>
              <a:spcBef>
                <a:spcPct val="0"/>
              </a:spcBef>
              <a:spcAft>
                <a:spcPct val="0"/>
              </a:spcAft>
              <a:buClrTx/>
              <a:buSzTx/>
              <a:buFontTx/>
              <a:buNone/>
              <a:tabLst/>
              <a:defRPr/>
            </a:pPr>
            <a:r>
              <a:rPr kumimoji="0" lang="en-US" sz="3911" b="1" u="none" strike="noStrike" kern="1200" cap="none" spc="0" normalizeH="0" baseline="0" noProof="0" dirty="0">
                <a:ln>
                  <a:noFill/>
                </a:ln>
                <a:effectLst/>
                <a:uLnTx/>
                <a:uFillTx/>
                <a:latin typeface="Times New Roman" pitchFamily="18" charset="0"/>
                <a:ea typeface="+mn-ea"/>
                <a:cs typeface="+mn-cs"/>
              </a:rPr>
              <a:t>Romans 4:15,</a:t>
            </a:r>
            <a:r>
              <a:rPr kumimoji="0" lang="en-US" sz="3911" b="0" u="none" strike="noStrike" kern="1200" cap="none" spc="0" normalizeH="0" baseline="0" noProof="0" dirty="0">
                <a:ln>
                  <a:noFill/>
                </a:ln>
                <a:effectLst/>
                <a:uLnTx/>
                <a:uFillTx/>
                <a:latin typeface="Times New Roman" pitchFamily="18" charset="0"/>
                <a:ea typeface="+mn-ea"/>
                <a:cs typeface="+mn-cs"/>
              </a:rPr>
              <a:t> </a:t>
            </a:r>
            <a:r>
              <a:rPr kumimoji="0" lang="en-US" sz="3911" b="0" i="1" u="none" strike="noStrike" kern="1200" cap="none" spc="0" normalizeH="0" baseline="0" noProof="0" dirty="0">
                <a:ln>
                  <a:noFill/>
                </a:ln>
                <a:effectLst/>
                <a:uLnTx/>
                <a:uFillTx/>
                <a:latin typeface="Times New Roman" pitchFamily="18" charset="0"/>
                <a:ea typeface="+mn-ea"/>
                <a:cs typeface="+mn-cs"/>
              </a:rPr>
              <a:t>“… where there is no law, neither is there transgression.”</a:t>
            </a:r>
          </a:p>
        </p:txBody>
      </p:sp>
      <p:sp>
        <p:nvSpPr>
          <p:cNvPr id="43015" name="Text Box 7"/>
          <p:cNvSpPr txBox="1">
            <a:spLocks noChangeArrowheads="1"/>
          </p:cNvSpPr>
          <p:nvPr/>
        </p:nvSpPr>
        <p:spPr bwMode="auto">
          <a:xfrm>
            <a:off x="554434" y="5670198"/>
            <a:ext cx="8026400" cy="995209"/>
          </a:xfrm>
          <a:prstGeom prst="rect">
            <a:avLst/>
          </a:prstGeom>
          <a:solidFill>
            <a:schemeClr val="tx1"/>
          </a:solidFill>
          <a:ln w="12700">
            <a:noFill/>
            <a:miter lim="800000"/>
            <a:headEnd/>
            <a:tailEnd/>
          </a:ln>
          <a:effectLst>
            <a:outerShdw dist="35921" dir="2700000" algn="ctr" rotWithShape="0">
              <a:schemeClr val="bg1"/>
            </a:outerShdw>
          </a:effectLst>
        </p:spPr>
        <p:txBody>
          <a:bodyPr>
            <a:spAutoFit/>
          </a:bodyPr>
          <a:lstStyle/>
          <a:p>
            <a:pPr marL="0" marR="0" lvl="0" indent="0" algn="ctr" defTabSz="812810" rtl="0" eaLnBrk="0" fontAlgn="base" latinLnBrk="0" hangingPunct="0">
              <a:lnSpc>
                <a:spcPct val="100000"/>
              </a:lnSpc>
              <a:spcBef>
                <a:spcPct val="0"/>
              </a:spcBef>
              <a:spcAft>
                <a:spcPct val="0"/>
              </a:spcAft>
              <a:buClrTx/>
              <a:buSzTx/>
              <a:buFontTx/>
              <a:buNone/>
              <a:tabLst/>
              <a:defRPr/>
            </a:pPr>
            <a:r>
              <a:rPr kumimoji="0" lang="en-US" sz="4267" b="1" i="0" u="none" strike="noStrike" kern="1200" cap="none" spc="0" normalizeH="0" baseline="0" noProof="0" dirty="0">
                <a:ln>
                  <a:noFill/>
                </a:ln>
                <a:solidFill>
                  <a:srgbClr val="FF0000"/>
                </a:solidFill>
                <a:effectLst/>
                <a:uLnTx/>
                <a:uFillTx/>
                <a:latin typeface="Times New Roman" pitchFamily="18" charset="0"/>
                <a:ea typeface="+mn-ea"/>
                <a:cs typeface="+mn-cs"/>
              </a:rPr>
              <a:t>Therefore, </a:t>
            </a:r>
            <a:r>
              <a:rPr kumimoji="0" lang="en-US" sz="5867" b="1" i="0" u="sng"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mn-cs"/>
              </a:rPr>
              <a:t>all</a:t>
            </a:r>
            <a:r>
              <a:rPr kumimoji="0" lang="en-US" sz="4267" b="1" i="0" u="none" strike="noStrike" kern="1200" cap="none" spc="0" normalizeH="0" baseline="0" noProof="0" dirty="0">
                <a:ln>
                  <a:noFill/>
                </a:ln>
                <a:solidFill>
                  <a:srgbClr val="FF0000"/>
                </a:solidFill>
                <a:effectLst/>
                <a:uLnTx/>
                <a:uFillTx/>
                <a:latin typeface="Times New Roman" pitchFamily="18" charset="0"/>
                <a:ea typeface="+mn-ea"/>
                <a:cs typeface="+mn-cs"/>
              </a:rPr>
              <a:t> are under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4">
                                            <p:bg/>
                                          </p:spTgt>
                                        </p:tgtEl>
                                        <p:attrNameLst>
                                          <p:attrName>style.visibility</p:attrName>
                                        </p:attrNameLst>
                                      </p:cBhvr>
                                      <p:to>
                                        <p:strVal val="visible"/>
                                      </p:to>
                                    </p:set>
                                    <p:anim calcmode="lin" valueType="num">
                                      <p:cBhvr additive="base">
                                        <p:cTn id="7" dur="500" fill="hold"/>
                                        <p:tgtEl>
                                          <p:spTgt spid="4301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301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3014">
                                            <p:txEl>
                                              <p:pRg st="0" end="0"/>
                                            </p:txEl>
                                          </p:spTgt>
                                        </p:tgtEl>
                                        <p:attrNameLst>
                                          <p:attrName>style.visibility</p:attrName>
                                        </p:attrNameLst>
                                      </p:cBhvr>
                                      <p:to>
                                        <p:strVal val="visible"/>
                                      </p:to>
                                    </p:set>
                                    <p:anim calcmode="lin" valueType="num">
                                      <p:cBhvr additive="base">
                                        <p:cTn id="11" dur="500" fill="hold"/>
                                        <p:tgtEl>
                                          <p:spTgt spid="4301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30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3014">
                                            <p:txEl>
                                              <p:pRg st="1" end="1"/>
                                            </p:txEl>
                                          </p:spTgt>
                                        </p:tgtEl>
                                        <p:attrNameLst>
                                          <p:attrName>style.visibility</p:attrName>
                                        </p:attrNameLst>
                                      </p:cBhvr>
                                      <p:to>
                                        <p:strVal val="visible"/>
                                      </p:to>
                                    </p:set>
                                    <p:anim calcmode="lin" valueType="num">
                                      <p:cBhvr additive="base">
                                        <p:cTn id="17" dur="500" fill="hold"/>
                                        <p:tgtEl>
                                          <p:spTgt spid="4301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3014">
                                            <p:txEl>
                                              <p:pRg st="2" end="2"/>
                                            </p:txEl>
                                          </p:spTgt>
                                        </p:tgtEl>
                                        <p:attrNameLst>
                                          <p:attrName>style.visibility</p:attrName>
                                        </p:attrNameLst>
                                      </p:cBhvr>
                                      <p:to>
                                        <p:strVal val="visible"/>
                                      </p:to>
                                    </p:set>
                                    <p:anim calcmode="lin" valueType="num">
                                      <p:cBhvr additive="base">
                                        <p:cTn id="23" dur="500" fill="hold"/>
                                        <p:tgtEl>
                                          <p:spTgt spid="4301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30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3015"/>
                                        </p:tgtEl>
                                        <p:attrNameLst>
                                          <p:attrName>style.visibility</p:attrName>
                                        </p:attrNameLst>
                                      </p:cBhvr>
                                      <p:to>
                                        <p:strVal val="visible"/>
                                      </p:to>
                                    </p:set>
                                    <p:anim calcmode="lin" valueType="num">
                                      <p:cBhvr additive="base">
                                        <p:cTn id="29" dur="500" fill="hold"/>
                                        <p:tgtEl>
                                          <p:spTgt spid="43015"/>
                                        </p:tgtEl>
                                        <p:attrNameLst>
                                          <p:attrName>ppt_x</p:attrName>
                                        </p:attrNameLst>
                                      </p:cBhvr>
                                      <p:tavLst>
                                        <p:tav tm="0">
                                          <p:val>
                                            <p:strVal val="#ppt_x"/>
                                          </p:val>
                                        </p:tav>
                                        <p:tav tm="100000">
                                          <p:val>
                                            <p:strVal val="#ppt_x"/>
                                          </p:val>
                                        </p:tav>
                                      </p:tavLst>
                                    </p:anim>
                                    <p:anim calcmode="lin" valueType="num">
                                      <p:cBhvr additive="base">
                                        <p:cTn id="30" dur="500" fill="hold"/>
                                        <p:tgtEl>
                                          <p:spTgt spid="430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4" grpId="0" uiExpand="1" build="allAtOnce" animBg="1"/>
      <p:bldP spid="430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697579"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85724" y="1504362"/>
            <a:ext cx="8963025" cy="5078313"/>
          </a:xfrm>
        </p:spPr>
        <p:txBody>
          <a:bodyPr>
            <a:spAutoFit/>
          </a:bodyPr>
          <a:lstStyle/>
          <a:p>
            <a:pPr>
              <a:spcBef>
                <a:spcPts val="0"/>
              </a:spcBef>
            </a:pPr>
            <a:r>
              <a:rPr lang="en-US" sz="2700" i="1" dirty="0"/>
              <a:t>“Committeth adultery” </a:t>
            </a:r>
            <a:r>
              <a:rPr lang="en-US" sz="2700" dirty="0"/>
              <a:t>is linear action. cf. Romans. 7:1-4 </a:t>
            </a:r>
            <a:r>
              <a:rPr lang="en-US" sz="2700" i="1" dirty="0"/>
              <a:t>“She shall be called an adulteress …”</a:t>
            </a:r>
            <a:r>
              <a:rPr lang="en-US" sz="2700" dirty="0"/>
              <a:t> How long would she be called </a:t>
            </a:r>
            <a:r>
              <a:rPr lang="en-US" sz="2700" i="1" dirty="0"/>
              <a:t>“an adulteress”?</a:t>
            </a:r>
          </a:p>
          <a:p>
            <a:pPr>
              <a:spcBef>
                <a:spcPts val="0"/>
              </a:spcBef>
            </a:pPr>
            <a:r>
              <a:rPr lang="en-US" sz="2700" i="1" dirty="0"/>
              <a:t>“Adultery” </a:t>
            </a:r>
            <a:r>
              <a:rPr lang="en-US" sz="2700" dirty="0"/>
              <a:t>must be defined by the use Jesus made of the term: unlawful sexual intercourse involving someone under the constraint of God’s marriage law. Defined by context.</a:t>
            </a:r>
          </a:p>
          <a:p>
            <a:pPr lvl="1">
              <a:spcBef>
                <a:spcPts val="0"/>
              </a:spcBef>
            </a:pPr>
            <a:r>
              <a:rPr lang="en-US" sz="2700" dirty="0"/>
              <a:t>Married man with another man’s wife (John 8:4)</a:t>
            </a:r>
          </a:p>
          <a:p>
            <a:pPr lvl="1">
              <a:spcBef>
                <a:spcPts val="0"/>
              </a:spcBef>
            </a:pPr>
            <a:r>
              <a:rPr lang="en-US" sz="2700" dirty="0"/>
              <a:t>Man puts away his wife without cause and marries another. (Matthew 19:9; Mark 10:11-12; Luke 16:18)</a:t>
            </a:r>
          </a:p>
          <a:p>
            <a:pPr lvl="1">
              <a:spcBef>
                <a:spcPts val="0"/>
              </a:spcBef>
            </a:pPr>
            <a:r>
              <a:rPr lang="en-US" sz="2700" dirty="0"/>
              <a:t>Woman who is put away without cause and marries another (Matthew 5:32; 19:9)</a:t>
            </a:r>
          </a:p>
          <a:p>
            <a:pPr lvl="1">
              <a:spcBef>
                <a:spcPts val="0"/>
              </a:spcBef>
            </a:pPr>
            <a:r>
              <a:rPr lang="en-US" sz="2700" dirty="0"/>
              <a:t>Put-away fornicator marries another (Matthew 5:32 and</a:t>
            </a:r>
            <a:br>
              <a:rPr lang="en-US" sz="2700" dirty="0"/>
            </a:br>
            <a:r>
              <a:rPr lang="en-US" sz="2700" dirty="0"/>
              <a:t>Matthew 19:9 read with the exception in place).</a:t>
            </a:r>
          </a:p>
        </p:txBody>
      </p:sp>
    </p:spTree>
    <p:extLst>
      <p:ext uri="{BB962C8B-B14F-4D97-AF65-F5344CB8AC3E}">
        <p14:creationId xmlns:p14="http://schemas.microsoft.com/office/powerpoint/2010/main" val="39039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697579"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85724" y="1447800"/>
            <a:ext cx="8963025" cy="5211683"/>
          </a:xfrm>
        </p:spPr>
        <p:txBody>
          <a:bodyPr>
            <a:spAutoFit/>
          </a:bodyPr>
          <a:lstStyle/>
          <a:p>
            <a:pPr marL="0" indent="0">
              <a:buNone/>
            </a:pPr>
            <a:r>
              <a:rPr lang="en-US" sz="2800" u="sng" dirty="0"/>
              <a:t>The Reply of the disciples</a:t>
            </a:r>
            <a:r>
              <a:rPr lang="en-US" sz="2800" dirty="0"/>
              <a:t>: </a:t>
            </a:r>
            <a:r>
              <a:rPr lang="en-US" sz="3200" dirty="0"/>
              <a:t>Verse 10, </a:t>
            </a:r>
            <a:r>
              <a:rPr lang="en-US" sz="3200" i="1" dirty="0"/>
              <a:t>“His disciples say unto him, if the case of the man be so with his wife, it is not good to marry.”</a:t>
            </a:r>
            <a:endParaRPr lang="en-US" sz="2800" dirty="0"/>
          </a:p>
          <a:p>
            <a:r>
              <a:rPr lang="en-US" sz="2800" dirty="0"/>
              <a:t>They saw the severity of Jesus’ teaching; they knew Jesus went further than Moses.</a:t>
            </a:r>
          </a:p>
          <a:p>
            <a:r>
              <a:rPr lang="en-US" sz="2800" dirty="0"/>
              <a:t>What Jesus taught concerning Marriage, Divorce, and Remarriage constitutes </a:t>
            </a:r>
            <a:r>
              <a:rPr lang="en-US" sz="2800" i="1" dirty="0"/>
              <a:t>“a hard saying.”</a:t>
            </a:r>
          </a:p>
          <a:p>
            <a:pPr lvl="1"/>
            <a:r>
              <a:rPr lang="en-US" sz="2800" dirty="0"/>
              <a:t>There were some who walked no more with Jesus because of His teaching which they perceived to be a </a:t>
            </a:r>
            <a:r>
              <a:rPr lang="en-US" sz="2800" i="1" dirty="0"/>
              <a:t>“hard saying” </a:t>
            </a:r>
            <a:br>
              <a:rPr lang="en-US" sz="2800" dirty="0"/>
            </a:br>
            <a:r>
              <a:rPr lang="en-US" sz="2800" dirty="0"/>
              <a:t>John 6:60, 66.</a:t>
            </a:r>
          </a:p>
          <a:p>
            <a:pPr lvl="1"/>
            <a:r>
              <a:rPr lang="en-US" sz="2800" dirty="0"/>
              <a:t>But we should have the attitude of Peter – you have the </a:t>
            </a:r>
            <a:r>
              <a:rPr lang="en-US" sz="2800" i="1" dirty="0"/>
              <a:t>“words of eternal life,”</a:t>
            </a:r>
            <a:r>
              <a:rPr lang="en-US" sz="2800" dirty="0"/>
              <a:t> John 6:67-68</a:t>
            </a:r>
          </a:p>
        </p:txBody>
      </p:sp>
    </p:spTree>
    <p:extLst>
      <p:ext uri="{BB962C8B-B14F-4D97-AF65-F5344CB8AC3E}">
        <p14:creationId xmlns:p14="http://schemas.microsoft.com/office/powerpoint/2010/main" val="153545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707006"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85724" y="1447800"/>
            <a:ext cx="8963025" cy="5262979"/>
          </a:xfrm>
        </p:spPr>
        <p:txBody>
          <a:bodyPr>
            <a:spAutoFit/>
          </a:bodyPr>
          <a:lstStyle/>
          <a:p>
            <a:pPr>
              <a:spcBef>
                <a:spcPts val="0"/>
              </a:spcBef>
            </a:pPr>
            <a:r>
              <a:rPr lang="en-US" sz="2800" u="sng" dirty="0"/>
              <a:t>Jesus’ Reply to the Disciples</a:t>
            </a:r>
            <a:r>
              <a:rPr lang="en-US" sz="2800" dirty="0"/>
              <a:t>: Verses 11-12, </a:t>
            </a:r>
            <a:r>
              <a:rPr lang="en-US" sz="2800" i="1" dirty="0"/>
              <a:t>“But he said unto them, Not all men can receive this saying, but they to whom it is given. For there are eunuchs, that were so born from their mother’s womb: and there are eunuchs, that were made eunuchs by men: and there are eunuchs, that made themselves eunuchs for the kingdom of heaven’s sake. He that is able to receive it, let him receive it.”</a:t>
            </a:r>
          </a:p>
          <a:p>
            <a:pPr>
              <a:spcBef>
                <a:spcPts val="0"/>
              </a:spcBef>
            </a:pPr>
            <a:r>
              <a:rPr lang="en-US" sz="2800" dirty="0"/>
              <a:t>Three classes of eunuchs:</a:t>
            </a:r>
          </a:p>
          <a:p>
            <a:pPr marL="776288" lvl="1" indent="-457200">
              <a:spcBef>
                <a:spcPts val="0"/>
              </a:spcBef>
              <a:buClrTx/>
              <a:buFont typeface="+mj-lt"/>
              <a:buAutoNum type="arabicPeriod"/>
            </a:pPr>
            <a:r>
              <a:rPr lang="en-US" sz="2800" dirty="0"/>
              <a:t>Those who were eunuchs from their mother’s womb.</a:t>
            </a:r>
            <a:br>
              <a:rPr lang="en-US" sz="2800" dirty="0"/>
            </a:br>
            <a:r>
              <a:rPr lang="en-US" sz="2800" dirty="0"/>
              <a:t>cf. Acts 8:26-27.</a:t>
            </a:r>
          </a:p>
          <a:p>
            <a:pPr marL="776288" lvl="1" indent="-457200">
              <a:spcBef>
                <a:spcPts val="0"/>
              </a:spcBef>
              <a:buClrTx/>
              <a:buFont typeface="+mj-lt"/>
              <a:buAutoNum type="arabicPeriod"/>
            </a:pPr>
            <a:r>
              <a:rPr lang="en-US" sz="2800" dirty="0"/>
              <a:t>Those which were </a:t>
            </a:r>
            <a:r>
              <a:rPr lang="en-US" sz="2800" i="1" dirty="0"/>
              <a:t>“made eunuchs of men,”</a:t>
            </a:r>
            <a:r>
              <a:rPr lang="en-US" sz="2800" dirty="0"/>
              <a:t> cf. 2 Kings 20:17-18;</a:t>
            </a:r>
            <a:br>
              <a:rPr lang="en-US" sz="2800" dirty="0"/>
            </a:br>
            <a:r>
              <a:rPr lang="en-US" sz="2800" dirty="0"/>
              <a:t>Daniel 1:3-4, 6.</a:t>
            </a:r>
          </a:p>
          <a:p>
            <a:pPr marL="776288" lvl="1" indent="-457200">
              <a:spcBef>
                <a:spcPts val="0"/>
              </a:spcBef>
              <a:buClrTx/>
              <a:buFont typeface="+mj-lt"/>
              <a:buAutoNum type="arabicPeriod"/>
            </a:pPr>
            <a:r>
              <a:rPr lang="en-US" sz="2800" dirty="0"/>
              <a:t>Eunuchs for the kingdom of heaven.</a:t>
            </a:r>
          </a:p>
        </p:txBody>
      </p:sp>
    </p:spTree>
    <p:extLst>
      <p:ext uri="{BB962C8B-B14F-4D97-AF65-F5344CB8AC3E}">
        <p14:creationId xmlns:p14="http://schemas.microsoft.com/office/powerpoint/2010/main" val="145802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707006"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85724" y="1447800"/>
            <a:ext cx="8963025" cy="2800767"/>
          </a:xfrm>
        </p:spPr>
        <p:txBody>
          <a:bodyPr>
            <a:spAutoFit/>
          </a:bodyPr>
          <a:lstStyle/>
          <a:p>
            <a:r>
              <a:rPr lang="en-US" dirty="0"/>
              <a:t>The Sinfulness of Divorce:</a:t>
            </a:r>
          </a:p>
          <a:p>
            <a:r>
              <a:rPr lang="en-US" dirty="0"/>
              <a:t>A. It is a putting asunder of what God has joined together,</a:t>
            </a:r>
            <a:br>
              <a:rPr lang="en-US" dirty="0"/>
            </a:br>
            <a:r>
              <a:rPr lang="en-US" dirty="0"/>
              <a:t>Matthew 19:6.</a:t>
            </a:r>
          </a:p>
          <a:p>
            <a:r>
              <a:rPr lang="en-US" dirty="0"/>
              <a:t>B. It is something God hates, Malachi 2:14-16.</a:t>
            </a:r>
          </a:p>
          <a:p>
            <a:r>
              <a:rPr lang="en-US" dirty="0"/>
              <a:t>C. There is only one Scriptural cause – fornication, Matthew 19:9.</a:t>
            </a:r>
          </a:p>
          <a:p>
            <a:r>
              <a:rPr lang="en-US" dirty="0"/>
              <a:t>D. It often leads to adulterous second marriages, Matthew 19:9; 5:32.</a:t>
            </a:r>
          </a:p>
        </p:txBody>
      </p:sp>
    </p:spTree>
    <p:extLst>
      <p:ext uri="{BB962C8B-B14F-4D97-AF65-F5344CB8AC3E}">
        <p14:creationId xmlns:p14="http://schemas.microsoft.com/office/powerpoint/2010/main" val="285883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FE1D3-168B-4C23-BC1A-8895FDD9DB9F}"/>
              </a:ext>
            </a:extLst>
          </p:cNvPr>
          <p:cNvSpPr>
            <a:spLocks noGrp="1"/>
          </p:cNvSpPr>
          <p:nvPr>
            <p:ph type="title"/>
          </p:nvPr>
        </p:nvSpPr>
        <p:spPr>
          <a:xfrm>
            <a:off x="697581" y="48032"/>
            <a:ext cx="7772400" cy="1369606"/>
          </a:xfrm>
        </p:spPr>
        <p:txBody>
          <a:bodyPr>
            <a:spAutoFit/>
          </a:bodyPr>
          <a:lstStyle/>
          <a:p>
            <a:r>
              <a:rPr lang="en-US" sz="4000" dirty="0">
                <a:solidFill>
                  <a:schemeClr val="tx1"/>
                </a:solidFill>
              </a:rPr>
              <a:t>Concerning Marriage </a:t>
            </a:r>
            <a:br>
              <a:rPr lang="en-US" sz="4000" dirty="0">
                <a:solidFill>
                  <a:schemeClr val="tx1"/>
                </a:solidFill>
              </a:rPr>
            </a:br>
            <a:r>
              <a:rPr lang="en-US" sz="4000" dirty="0">
                <a:solidFill>
                  <a:schemeClr val="tx1"/>
                </a:solidFill>
              </a:rPr>
              <a:t>(Matthew 19:1-12; Mark 10:1-12)</a:t>
            </a:r>
            <a:endParaRPr lang="en-US" dirty="0">
              <a:solidFill>
                <a:schemeClr val="tx1"/>
              </a:solidFill>
            </a:endParaRPr>
          </a:p>
        </p:txBody>
      </p:sp>
      <p:sp>
        <p:nvSpPr>
          <p:cNvPr id="3" name="Content Placeholder 2">
            <a:extLst>
              <a:ext uri="{FF2B5EF4-FFF2-40B4-BE49-F238E27FC236}">
                <a16:creationId xmlns:a16="http://schemas.microsoft.com/office/drawing/2014/main" id="{84DA7A5E-1DC1-4289-BD07-C2FFDEBFEFF5}"/>
              </a:ext>
            </a:extLst>
          </p:cNvPr>
          <p:cNvSpPr>
            <a:spLocks noGrp="1"/>
          </p:cNvSpPr>
          <p:nvPr>
            <p:ph sz="quarter" idx="1"/>
          </p:nvPr>
        </p:nvSpPr>
        <p:spPr>
          <a:xfrm>
            <a:off x="228600" y="1447800"/>
            <a:ext cx="8820149" cy="3770263"/>
          </a:xfrm>
        </p:spPr>
        <p:txBody>
          <a:bodyPr>
            <a:spAutoFit/>
          </a:bodyPr>
          <a:lstStyle/>
          <a:p>
            <a:pPr marL="0" indent="0">
              <a:buNone/>
            </a:pPr>
            <a:r>
              <a:rPr lang="en-US" sz="3200" u="sng" dirty="0"/>
              <a:t>Scriptural Re-Marriage</a:t>
            </a:r>
            <a:r>
              <a:rPr lang="en-US" sz="3200" dirty="0"/>
              <a:t>.</a:t>
            </a:r>
          </a:p>
          <a:p>
            <a:r>
              <a:rPr lang="en-US" sz="3200" dirty="0"/>
              <a:t>People whose mates are deceased, Romans 7:2-3.</a:t>
            </a:r>
          </a:p>
          <a:p>
            <a:r>
              <a:rPr lang="en-US" sz="3200" dirty="0"/>
              <a:t>Individuals who put their mates away for the cause of fornication, Matthew 19:9.</a:t>
            </a:r>
          </a:p>
          <a:p>
            <a:r>
              <a:rPr lang="en-US" sz="3200" dirty="0"/>
              <a:t>NOTE: This is permission granted to the “innocent party;” God does not authorize a license to sin!</a:t>
            </a:r>
            <a:br>
              <a:rPr lang="en-US" sz="3200" dirty="0"/>
            </a:br>
            <a:r>
              <a:rPr lang="en-US" sz="3200" dirty="0"/>
              <a:t>cf. Proverbs 13:15</a:t>
            </a:r>
          </a:p>
        </p:txBody>
      </p:sp>
    </p:spTree>
    <p:extLst>
      <p:ext uri="{BB962C8B-B14F-4D97-AF65-F5344CB8AC3E}">
        <p14:creationId xmlns:p14="http://schemas.microsoft.com/office/powerpoint/2010/main" val="1275529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BLUZ">
  <a:themeElements>
    <a:clrScheme name="">
      <a:dk1>
        <a:srgbClr val="969696"/>
      </a:dk1>
      <a:lt1>
        <a:srgbClr val="FFFFFF"/>
      </a:lt1>
      <a:dk2>
        <a:srgbClr val="000000"/>
      </a:dk2>
      <a:lt2>
        <a:srgbClr val="FFFFFF"/>
      </a:lt2>
      <a:accent1>
        <a:srgbClr val="FFFF00"/>
      </a:accent1>
      <a:accent2>
        <a:srgbClr val="3333CC"/>
      </a:accent2>
      <a:accent3>
        <a:srgbClr val="AAAAAA"/>
      </a:accent3>
      <a:accent4>
        <a:srgbClr val="DADADA"/>
      </a:accent4>
      <a:accent5>
        <a:srgbClr val="FFFFAA"/>
      </a:accent5>
      <a:accent6>
        <a:srgbClr val="2D2DB9"/>
      </a:accent6>
      <a:hlink>
        <a:srgbClr val="CCCCFF"/>
      </a:hlink>
      <a:folHlink>
        <a:srgbClr val="B2B2B2"/>
      </a:folHlink>
    </a:clrScheme>
    <a:fontScheme name="BLUZ">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UZ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UZ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UZ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UZ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UZ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UZ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UZ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TotalTime>
  <Words>972</Words>
  <Application>Microsoft Office PowerPoint</Application>
  <PresentationFormat>On-screen Show (4:3)</PresentationFormat>
  <Paragraphs>57</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Franklin Gothic Book</vt:lpstr>
      <vt:lpstr>Perpetua</vt:lpstr>
      <vt:lpstr>Times New Roman</vt:lpstr>
      <vt:lpstr>Wingdings 2</vt:lpstr>
      <vt:lpstr>Theme10</vt:lpstr>
      <vt:lpstr>BLUZ</vt:lpstr>
      <vt:lpstr>Lesson 18: The Rich Young Ruler</vt:lpstr>
      <vt:lpstr>Concerning Marriage  (Matthew 19:1-12; Mark 10:1-12)</vt:lpstr>
      <vt:lpstr>Concerning Marriage  (Matthew 19:1-12; Mark 10:1-12)</vt:lpstr>
      <vt:lpstr>God Commands Repentance</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lpstr>Concerning Marriage  (Matthew 19:1-12; Mark 10:1-12)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(3-30-22)</dc:title>
  <dc:creator>Micky Galloway</dc:creator>
  <cp:lastModifiedBy>Richard Lidh</cp:lastModifiedBy>
  <cp:revision>9</cp:revision>
  <cp:lastPrinted>2022-04-02T18:54:56Z</cp:lastPrinted>
  <dcterms:created xsi:type="dcterms:W3CDTF">2022-03-30T21:17:19Z</dcterms:created>
  <dcterms:modified xsi:type="dcterms:W3CDTF">2022-04-02T18:55:14Z</dcterms:modified>
</cp:coreProperties>
</file>